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11-Oct-22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 smtClean="0">
                <a:solidFill>
                  <a:srgbClr val="002060"/>
                </a:solidFill>
              </a:rPr>
              <a:t>W</a:t>
            </a:r>
            <a:r>
              <a:rPr lang="en-US" b="1" dirty="0" smtClean="0">
                <a:solidFill>
                  <a:srgbClr val="002060"/>
                </a:solidFill>
              </a:rPr>
              <a:t>rapper classes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79248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458200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8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001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5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algn="just"/>
            <a:r>
              <a:rPr lang="en-US" sz="3600" dirty="0"/>
              <a:t>The </a:t>
            </a:r>
            <a:r>
              <a:rPr lang="en-US" sz="3600" b="1" dirty="0">
                <a:solidFill>
                  <a:srgbClr val="FF0000"/>
                </a:solidFill>
              </a:rPr>
              <a:t>wrapper class in Java</a:t>
            </a:r>
            <a:r>
              <a:rPr lang="en-US" sz="3600" dirty="0"/>
              <a:t> provides the mechanism </a:t>
            </a:r>
            <a:r>
              <a:rPr lang="en-US" sz="3600" i="1" dirty="0"/>
              <a:t>to convert primitive into object and object into primitive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smtClean="0"/>
              <a:t>Since J2SE 5.0</a:t>
            </a:r>
            <a:r>
              <a:rPr lang="en-US" sz="3600" dirty="0"/>
              <a:t>, </a:t>
            </a:r>
            <a:r>
              <a:rPr lang="en-US" sz="3600" b="1" dirty="0" err="1">
                <a:solidFill>
                  <a:srgbClr val="FF0000"/>
                </a:solidFill>
              </a:rPr>
              <a:t>autoboxing</a:t>
            </a:r>
            <a:r>
              <a:rPr lang="en-US" sz="3600" dirty="0">
                <a:solidFill>
                  <a:srgbClr val="FF0000"/>
                </a:solidFill>
              </a:rPr>
              <a:t> and </a:t>
            </a:r>
            <a:r>
              <a:rPr lang="en-US" sz="3600" b="1" dirty="0">
                <a:solidFill>
                  <a:srgbClr val="FF0000"/>
                </a:solidFill>
              </a:rPr>
              <a:t>unboxing</a:t>
            </a:r>
            <a:r>
              <a:rPr lang="en-US" sz="3600" dirty="0"/>
              <a:t> feature convert </a:t>
            </a:r>
            <a:r>
              <a:rPr lang="en-US" sz="3600" dirty="0">
                <a:solidFill>
                  <a:srgbClr val="FF0000"/>
                </a:solidFill>
              </a:rPr>
              <a:t>primitives into objects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objects into primitives automatically</a:t>
            </a:r>
            <a:r>
              <a:rPr lang="en-US" sz="3600" dirty="0"/>
              <a:t>. The automatic conversion of primitive into an object is known as </a:t>
            </a:r>
            <a:r>
              <a:rPr lang="en-US" sz="3600" dirty="0" err="1">
                <a:solidFill>
                  <a:srgbClr val="FF0000"/>
                </a:solidFill>
              </a:rPr>
              <a:t>autoboxing</a:t>
            </a:r>
            <a:r>
              <a:rPr lang="en-US" sz="3600" dirty="0">
                <a:solidFill>
                  <a:srgbClr val="FF0000"/>
                </a:solidFill>
              </a:rPr>
              <a:t> and vice-versa unboxing.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Use of Wrapper classes in Java</a:t>
            </a:r>
          </a:p>
          <a:p>
            <a:pPr algn="just"/>
            <a:r>
              <a:rPr lang="en-US" sz="3600" dirty="0"/>
              <a:t>Java is an object-oriented programming language, so we need to deal with objects many </a:t>
            </a:r>
            <a:r>
              <a:rPr lang="en-US" sz="3600" dirty="0">
                <a:solidFill>
                  <a:srgbClr val="FF0000"/>
                </a:solidFill>
              </a:rPr>
              <a:t>times like in Collections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Serialization, Synchronization</a:t>
            </a:r>
            <a:r>
              <a:rPr lang="en-US" sz="3600" dirty="0"/>
              <a:t>, etc. Let us see the </a:t>
            </a:r>
            <a:r>
              <a:rPr lang="en-US" sz="3600" dirty="0">
                <a:solidFill>
                  <a:srgbClr val="FF0000"/>
                </a:solidFill>
              </a:rPr>
              <a:t>different scenarios</a:t>
            </a:r>
            <a:r>
              <a:rPr lang="en-US" sz="3600" dirty="0"/>
              <a:t>, where we need to use the </a:t>
            </a:r>
            <a:r>
              <a:rPr lang="en-US" sz="3600" dirty="0">
                <a:solidFill>
                  <a:srgbClr val="FF0000"/>
                </a:solidFill>
              </a:rPr>
              <a:t>wrapper classes.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73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Use of Wrapper classes in Java</a:t>
            </a:r>
          </a:p>
          <a:p>
            <a:pPr algn="just"/>
            <a:r>
              <a:rPr lang="en-US" sz="3600" b="1" dirty="0"/>
              <a:t>Change the value in Method:</a:t>
            </a:r>
            <a:r>
              <a:rPr lang="en-US" sz="3600" dirty="0"/>
              <a:t> </a:t>
            </a:r>
            <a:r>
              <a:rPr lang="en-US" sz="3600" dirty="0">
                <a:solidFill>
                  <a:srgbClr val="FF0000"/>
                </a:solidFill>
              </a:rPr>
              <a:t>Java supports only call by value.</a:t>
            </a:r>
            <a:r>
              <a:rPr lang="en-US" sz="3600" dirty="0"/>
              <a:t> So, if we pass </a:t>
            </a:r>
            <a:r>
              <a:rPr lang="en-US" sz="3600" dirty="0">
                <a:solidFill>
                  <a:srgbClr val="FF0000"/>
                </a:solidFill>
              </a:rPr>
              <a:t>a primitive value, it will not change the original value. </a:t>
            </a:r>
            <a:r>
              <a:rPr lang="en-US" sz="3600" dirty="0"/>
              <a:t>But, if we convert the </a:t>
            </a:r>
            <a:r>
              <a:rPr lang="en-US" sz="3600" dirty="0">
                <a:solidFill>
                  <a:srgbClr val="FF0000"/>
                </a:solidFill>
              </a:rPr>
              <a:t>primitive value in an object</a:t>
            </a:r>
            <a:r>
              <a:rPr lang="en-US" sz="3600" dirty="0"/>
              <a:t>, it will change </a:t>
            </a:r>
            <a:r>
              <a:rPr lang="en-US" sz="3600" dirty="0">
                <a:solidFill>
                  <a:srgbClr val="FF0000"/>
                </a:solidFill>
              </a:rPr>
              <a:t>the original value.</a:t>
            </a:r>
          </a:p>
          <a:p>
            <a:pPr algn="just"/>
            <a:r>
              <a:rPr lang="en-US" sz="3600" b="1" dirty="0"/>
              <a:t>Serialization:</a:t>
            </a:r>
            <a:r>
              <a:rPr lang="en-US" sz="3600" dirty="0"/>
              <a:t> We need </a:t>
            </a:r>
            <a:r>
              <a:rPr lang="en-US" sz="3600" dirty="0">
                <a:solidFill>
                  <a:srgbClr val="FF0000"/>
                </a:solidFill>
              </a:rPr>
              <a:t>to convert the objects into streams to perform the serialization. </a:t>
            </a:r>
            <a:r>
              <a:rPr lang="en-US" sz="3600" dirty="0"/>
              <a:t>If we have a </a:t>
            </a:r>
            <a:r>
              <a:rPr lang="en-US" sz="3600" dirty="0">
                <a:solidFill>
                  <a:srgbClr val="FF0000"/>
                </a:solidFill>
              </a:rPr>
              <a:t>primitive value</a:t>
            </a:r>
            <a:r>
              <a:rPr lang="en-US" sz="3600" dirty="0"/>
              <a:t>, we can </a:t>
            </a:r>
            <a:r>
              <a:rPr lang="en-US" sz="3600" dirty="0">
                <a:solidFill>
                  <a:srgbClr val="FF0000"/>
                </a:solidFill>
              </a:rPr>
              <a:t>convert it in objects through the wrapper classes.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27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Use of Wrapper classes in Java</a:t>
            </a:r>
          </a:p>
          <a:p>
            <a:pPr algn="just"/>
            <a:r>
              <a:rPr lang="en-US" sz="3600" b="1" dirty="0"/>
              <a:t>Synchronization:</a:t>
            </a:r>
            <a:r>
              <a:rPr lang="en-US" sz="3600" dirty="0"/>
              <a:t> Java </a:t>
            </a:r>
            <a:r>
              <a:rPr lang="en-US" sz="3600" dirty="0">
                <a:solidFill>
                  <a:srgbClr val="FF0000"/>
                </a:solidFill>
              </a:rPr>
              <a:t>synchronization works with objects in Multithreading.</a:t>
            </a:r>
          </a:p>
          <a:p>
            <a:pPr algn="just"/>
            <a:r>
              <a:rPr lang="en-US" sz="3600" b="1" dirty="0" err="1"/>
              <a:t>java.util</a:t>
            </a:r>
            <a:r>
              <a:rPr lang="en-US" sz="3600" b="1" dirty="0"/>
              <a:t> package:</a:t>
            </a:r>
            <a:r>
              <a:rPr lang="en-US" sz="3600" dirty="0"/>
              <a:t> The </a:t>
            </a:r>
            <a:r>
              <a:rPr lang="en-US" sz="3600" dirty="0" err="1">
                <a:solidFill>
                  <a:srgbClr val="FF0000"/>
                </a:solidFill>
              </a:rPr>
              <a:t>java.util</a:t>
            </a:r>
            <a:r>
              <a:rPr lang="en-US" sz="3600" dirty="0">
                <a:solidFill>
                  <a:srgbClr val="FF0000"/>
                </a:solidFill>
              </a:rPr>
              <a:t> package provides the utility classes </a:t>
            </a:r>
            <a:r>
              <a:rPr lang="en-US" sz="3600" dirty="0"/>
              <a:t>to deal with objects.</a:t>
            </a:r>
          </a:p>
          <a:p>
            <a:pPr algn="just"/>
            <a:r>
              <a:rPr lang="en-US" sz="3600" b="1" dirty="0"/>
              <a:t>Collection Framework:</a:t>
            </a:r>
            <a:r>
              <a:rPr lang="en-US" sz="3600" dirty="0"/>
              <a:t> Java collection framework works with objects only. All classes of the collection framework 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ArrayList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LinkedList</a:t>
            </a:r>
            <a:r>
              <a:rPr lang="en-US" sz="3600" dirty="0">
                <a:solidFill>
                  <a:srgbClr val="FF0000"/>
                </a:solidFill>
              </a:rPr>
              <a:t>, Vector, </a:t>
            </a:r>
            <a:r>
              <a:rPr lang="en-US" sz="3600" dirty="0" err="1">
                <a:solidFill>
                  <a:srgbClr val="FF0000"/>
                </a:solidFill>
              </a:rPr>
              <a:t>HashSet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LinkedHashSet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TreeSet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PriorityQueue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ArrayDeque</a:t>
            </a:r>
            <a:r>
              <a:rPr lang="en-US" sz="3600" dirty="0">
                <a:solidFill>
                  <a:srgbClr val="FF0000"/>
                </a:solidFill>
              </a:rPr>
              <a:t>, etc.) deal with objects only.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305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4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9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0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wrapper </a:t>
            </a:r>
            <a:r>
              <a:rPr lang="en-US" sz="3600" b="1" u="sng" dirty="0" smtClean="0">
                <a:solidFill>
                  <a:srgbClr val="FF0000"/>
                </a:solidFill>
              </a:rPr>
              <a:t>classes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79248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4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119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21</cp:revision>
  <dcterms:created xsi:type="dcterms:W3CDTF">2006-08-16T00:00:00Z</dcterms:created>
  <dcterms:modified xsi:type="dcterms:W3CDTF">2022-10-11T06:05:02Z</dcterms:modified>
</cp:coreProperties>
</file>